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60" r:id="rId5"/>
    <p:sldId id="256" r:id="rId6"/>
    <p:sldId id="257" r:id="rId7"/>
    <p:sldId id="258" r:id="rId8"/>
    <p:sldId id="259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833AAA-68A1-4352-BF80-F0AC15E7DB9C}" type="datetimeFigureOut">
              <a:rPr lang="fi-FI" smtClean="0"/>
              <a:t>17.8.2023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DBF308-DB9C-4593-AFD2-9473841B78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7396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A699D8-50ED-83D4-896D-F099CACD8D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68CB550-03C5-940C-B2BF-A7B2448D81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3605D35-A629-1AFF-06B7-94012C68A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5B7C-AB65-4BC2-9504-67566AECCBAC}" type="datetimeFigureOut">
              <a:rPr lang="fi-FI" smtClean="0"/>
              <a:t>17.8.2023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8C3A6A3-7113-FA7E-8F3D-850752DA8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0BFCB5B-D514-DA78-9BDC-9361102FB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DA93-8B68-4657-8867-904E10240D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7131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01A249-7985-95AA-0485-257D36885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4603122-BA29-ADA5-2A5D-95D5ACB006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D24E419-B360-77E7-878A-96D7CD9C7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5B7C-AB65-4BC2-9504-67566AECCBAC}" type="datetimeFigureOut">
              <a:rPr lang="fi-FI" smtClean="0"/>
              <a:t>17.8.2023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B0A3E77-9883-E99E-EA83-8BD321E58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E6D2A78-4A70-F1D7-2A5E-5E30F9434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DA93-8B68-4657-8867-904E10240D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7802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9CF8C589-1A10-B469-3637-C7A9519449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AC2D2EE-F8AE-FC42-BD91-A965E2854B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479433-2567-6233-9F9D-8C8BABEC9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5B7C-AB65-4BC2-9504-67566AECCBAC}" type="datetimeFigureOut">
              <a:rPr lang="fi-FI" smtClean="0"/>
              <a:t>17.8.2023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9392150-5238-D856-CB0B-AB368F026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E7FB1D5-97E0-6D25-5126-B2410E017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DA93-8B68-4657-8867-904E10240D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06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220032-69C3-1A9E-F08A-573AFAD11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F66C3E5-25A0-3F69-ED9D-F3A98AEC8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BC84826-80DD-E397-38C0-9CC84633F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5B7C-AB65-4BC2-9504-67566AECCBAC}" type="datetimeFigureOut">
              <a:rPr lang="fi-FI" smtClean="0"/>
              <a:t>17.8.2023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E280263-6BDB-46DC-4B52-FB1720398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2929F33-114C-B9D8-7804-B72BC0312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DA93-8B68-4657-8867-904E10240D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5314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6DD5F6F-9A97-5636-644B-15B9015F6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5F3176E-1E5A-1746-DE54-F3C264C11F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965A622-5407-58D3-650E-C4A39BE5D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5B7C-AB65-4BC2-9504-67566AECCBAC}" type="datetimeFigureOut">
              <a:rPr lang="fi-FI" smtClean="0"/>
              <a:t>17.8.2023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5BFE303-1CBD-9C6E-6AC1-345ABC88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0B0BE7E-60E8-E311-8450-06CB7B730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DA93-8B68-4657-8867-904E10240D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5333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5F775B9-2BEC-6A5A-827E-C48A5F7D0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C83F130-CAE0-A40A-1D3A-28B4DFD609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5BA94A4-6AF5-95F6-7052-37BF2427B2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19EA260-F4C9-CA71-FEF6-9C2702851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5B7C-AB65-4BC2-9504-67566AECCBAC}" type="datetimeFigureOut">
              <a:rPr lang="fi-FI" smtClean="0"/>
              <a:t>17.8.2023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FD86177-21EC-8E8B-DFE9-8F3417A36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F69B29C-EF21-F561-16D6-E9A3FA3A8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DA93-8B68-4657-8867-904E10240D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2148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56757D-1803-0718-65FE-C230609EF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584CB80-EBC5-DE3D-2372-59BA405EA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CAA9FF5-E21E-CB42-D1BA-16566B957B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98C64FA-425D-E6A2-A1A1-6D635C7FE7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8916608-E4E0-6F1E-C0CE-9414EB293D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6F5337B4-35FD-83F5-106C-8B771FABC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5B7C-AB65-4BC2-9504-67566AECCBAC}" type="datetimeFigureOut">
              <a:rPr lang="fi-FI" smtClean="0"/>
              <a:t>17.8.2023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ABA59D0-478A-DD72-58BB-6F56A6C7C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4A2F1E8-1669-1A4C-9DE4-A4EDF4B6E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DA93-8B68-4657-8867-904E10240D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8699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3057BD-C8E3-C13B-EC16-2488DC7D9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ED30F58-2959-43DE-C017-0A2A914A0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5B7C-AB65-4BC2-9504-67566AECCBAC}" type="datetimeFigureOut">
              <a:rPr lang="fi-FI" smtClean="0"/>
              <a:t>17.8.2023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E22360B-92B1-0B33-EFC9-34E36A31D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C27EE8D-F176-8C40-976C-2FB38F5ED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DA93-8B68-4657-8867-904E10240D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7181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BCFD170-4DD2-8776-5CC3-76FE817E2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5B7C-AB65-4BC2-9504-67566AECCBAC}" type="datetimeFigureOut">
              <a:rPr lang="fi-FI" smtClean="0"/>
              <a:t>17.8.2023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B83C011-EDBD-5BF6-6AC7-5404855AD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58CE0E1-AC41-8C0B-0FCF-928D713DE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DA93-8B68-4657-8867-904E10240D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9286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EAA094-FD0F-7D91-31E9-DD2930D30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4AD5F6B-76CC-3C34-D876-AEE584486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C1B9459-7B15-05F8-7DCE-070B4CBCAC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F92A64C-4496-997C-BBB6-1E4AC19EB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5B7C-AB65-4BC2-9504-67566AECCBAC}" type="datetimeFigureOut">
              <a:rPr lang="fi-FI" smtClean="0"/>
              <a:t>17.8.2023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F8272A7-6D79-7982-1EAC-9A558CCC9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1EB1FA5-557A-9A92-3A40-21C1C425C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DA93-8B68-4657-8867-904E10240D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3190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8B6D744-F3A3-C76B-6DF6-4E110F721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A4E9CBB-FDBD-675A-BE18-8ACC934391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55C03C5-F125-FD55-809A-262FFCDBA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DF907CB-200A-BAD8-3614-3C1746BD3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5B7C-AB65-4BC2-9504-67566AECCBAC}" type="datetimeFigureOut">
              <a:rPr lang="fi-FI" smtClean="0"/>
              <a:t>17.8.2023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DE3B2CF-5DF7-91D9-58B4-EDD1B1CBE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3FDF8AC-FD79-BD42-4368-4C8745FBE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DA93-8B68-4657-8867-904E10240D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8508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CA29274A-9A79-C5AC-E3D5-5E84F8BEA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AABA5A2-1D65-30B4-0AD3-D04E3244D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1A57EA0-C3DD-0A3C-795D-E7D52428F0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F5B7C-AB65-4BC2-9504-67566AECCBAC}" type="datetimeFigureOut">
              <a:rPr lang="fi-FI" smtClean="0"/>
              <a:t>17.8.2023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4A1CD78-F1CC-5419-5451-17953BAEFF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3D6659B-DCAB-813A-9B8B-90F9876BB4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4DA93-8B68-4657-8867-904E10240D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8783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teksti, käyntikortti, vektorigrafiikka&#10;&#10;Kuvaus luotu automaattisesti">
            <a:extLst>
              <a:ext uri="{FF2B5EF4-FFF2-40B4-BE49-F238E27FC236}">
                <a16:creationId xmlns:a16="http://schemas.microsoft.com/office/drawing/2014/main" id="{AEEB5EC5-0D74-E073-2488-0B7EC59134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391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Kuva, joka sisältää kohteen kaavio&#10;&#10;Kuvaus luotu automaattisesti">
            <a:extLst>
              <a:ext uri="{FF2B5EF4-FFF2-40B4-BE49-F238E27FC236}">
                <a16:creationId xmlns:a16="http://schemas.microsoft.com/office/drawing/2014/main" id="{A6407018-6674-2292-A220-BDA5433400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445" b="43704"/>
          <a:stretch/>
        </p:blipFill>
        <p:spPr>
          <a:xfrm>
            <a:off x="691515" y="1356360"/>
            <a:ext cx="5262880" cy="3860800"/>
          </a:xfrm>
          <a:prstGeom prst="rect">
            <a:avLst/>
          </a:prstGeom>
        </p:spPr>
      </p:pic>
      <p:sp>
        <p:nvSpPr>
          <p:cNvPr id="9" name="Tekstiruutu 8">
            <a:extLst>
              <a:ext uri="{FF2B5EF4-FFF2-40B4-BE49-F238E27FC236}">
                <a16:creationId xmlns:a16="http://schemas.microsoft.com/office/drawing/2014/main" id="{37A02B12-5D0F-2EB5-AE6A-2064086C4C08}"/>
              </a:ext>
            </a:extLst>
          </p:cNvPr>
          <p:cNvSpPr txBox="1"/>
          <p:nvPr/>
        </p:nvSpPr>
        <p:spPr>
          <a:xfrm>
            <a:off x="536713" y="318052"/>
            <a:ext cx="94810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Mikä ryhmässä saatu tieto on ollut sinulle tärkeää, hyödyllistä tai merkityksellistä ?Kerro konkreettisia asioita.</a:t>
            </a:r>
          </a:p>
          <a:p>
            <a:r>
              <a:rPr lang="fi-FI" dirty="0"/>
              <a:t>Ravitsemus, uni ja lepo, lääkehoito ja liikunta</a:t>
            </a:r>
          </a:p>
        </p:txBody>
      </p:sp>
    </p:spTree>
    <p:extLst>
      <p:ext uri="{BB962C8B-B14F-4D97-AF65-F5344CB8AC3E}">
        <p14:creationId xmlns:p14="http://schemas.microsoft.com/office/powerpoint/2010/main" val="4275196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kaavio, nuoli&#10;&#10;Kuvaus luotu automaattisesti">
            <a:extLst>
              <a:ext uri="{FF2B5EF4-FFF2-40B4-BE49-F238E27FC236}">
                <a16:creationId xmlns:a16="http://schemas.microsoft.com/office/drawing/2014/main" id="{AAC1E582-967D-3DA0-B729-0D0C1CE451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78" r="3334" b="46222"/>
          <a:stretch/>
        </p:blipFill>
        <p:spPr>
          <a:xfrm>
            <a:off x="1117600" y="1351280"/>
            <a:ext cx="4561840" cy="3688080"/>
          </a:xfrm>
          <a:prstGeom prst="rect">
            <a:avLst/>
          </a:prstGeom>
        </p:spPr>
      </p:pic>
      <p:sp>
        <p:nvSpPr>
          <p:cNvPr id="4" name="Tekstiruutu 3">
            <a:extLst>
              <a:ext uri="{FF2B5EF4-FFF2-40B4-BE49-F238E27FC236}">
                <a16:creationId xmlns:a16="http://schemas.microsoft.com/office/drawing/2014/main" id="{91B2FD29-AC6E-BDCF-C491-FC3C387E26F6}"/>
              </a:ext>
            </a:extLst>
          </p:cNvPr>
          <p:cNvSpPr txBox="1"/>
          <p:nvPr/>
        </p:nvSpPr>
        <p:spPr>
          <a:xfrm>
            <a:off x="526774" y="526774"/>
            <a:ext cx="9490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Millaisia taitoja olet oppinut vertaisryhmässä ja miten ne näkyvät arjessasi?</a:t>
            </a:r>
          </a:p>
          <a:p>
            <a:r>
              <a:rPr lang="fi-FI" dirty="0"/>
              <a:t>Ravitsemus, uni ja lepo, lääkehoito, liikunta</a:t>
            </a:r>
          </a:p>
        </p:txBody>
      </p:sp>
    </p:spTree>
    <p:extLst>
      <p:ext uri="{BB962C8B-B14F-4D97-AF65-F5344CB8AC3E}">
        <p14:creationId xmlns:p14="http://schemas.microsoft.com/office/powerpoint/2010/main" val="2990777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kaavio&#10;&#10;Kuvaus luotu automaattisesti">
            <a:extLst>
              <a:ext uri="{FF2B5EF4-FFF2-40B4-BE49-F238E27FC236}">
                <a16:creationId xmlns:a16="http://schemas.microsoft.com/office/drawing/2014/main" id="{996D0C67-46FC-6FD4-56A0-987E0C2708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78" t="45630" r="3666"/>
          <a:stretch/>
        </p:blipFill>
        <p:spPr>
          <a:xfrm>
            <a:off x="1300480" y="1564640"/>
            <a:ext cx="4531360" cy="3728720"/>
          </a:xfrm>
          <a:prstGeom prst="rect">
            <a:avLst/>
          </a:prstGeom>
        </p:spPr>
      </p:pic>
      <p:sp>
        <p:nvSpPr>
          <p:cNvPr id="4" name="Tekstiruutu 3">
            <a:extLst>
              <a:ext uri="{FF2B5EF4-FFF2-40B4-BE49-F238E27FC236}">
                <a16:creationId xmlns:a16="http://schemas.microsoft.com/office/drawing/2014/main" id="{68A64634-99FB-65E5-CC5D-B5BA8AF49B4E}"/>
              </a:ext>
            </a:extLst>
          </p:cNvPr>
          <p:cNvSpPr txBox="1"/>
          <p:nvPr/>
        </p:nvSpPr>
        <p:spPr>
          <a:xfrm>
            <a:off x="680941" y="733729"/>
            <a:ext cx="8681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Miten vertaisryhmä on auttanut sinua tunteiden käsittelyssä?</a:t>
            </a:r>
          </a:p>
          <a:p>
            <a:r>
              <a:rPr lang="fi-FI" dirty="0"/>
              <a:t>Ravitsemus, uni ja lepo, lääkehoito ja liikunta</a:t>
            </a:r>
          </a:p>
        </p:txBody>
      </p:sp>
    </p:spTree>
    <p:extLst>
      <p:ext uri="{BB962C8B-B14F-4D97-AF65-F5344CB8AC3E}">
        <p14:creationId xmlns:p14="http://schemas.microsoft.com/office/powerpoint/2010/main" val="3859623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1BBE63F7-9FCC-6F66-9A18-B8336A08BE2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5" t="45926" r="46222"/>
          <a:stretch/>
        </p:blipFill>
        <p:spPr>
          <a:xfrm>
            <a:off x="1158240" y="1727200"/>
            <a:ext cx="4592320" cy="3708400"/>
          </a:xfrm>
          <a:prstGeom prst="rect">
            <a:avLst/>
          </a:prstGeom>
        </p:spPr>
      </p:pic>
      <p:sp>
        <p:nvSpPr>
          <p:cNvPr id="4" name="Tekstiruutu 3">
            <a:extLst>
              <a:ext uri="{FF2B5EF4-FFF2-40B4-BE49-F238E27FC236}">
                <a16:creationId xmlns:a16="http://schemas.microsoft.com/office/drawing/2014/main" id="{1395CDA4-D656-F0AC-E393-25473925F581}"/>
              </a:ext>
            </a:extLst>
          </p:cNvPr>
          <p:cNvSpPr txBox="1"/>
          <p:nvPr/>
        </p:nvSpPr>
        <p:spPr>
          <a:xfrm rot="10800000" flipV="1">
            <a:off x="304291" y="449549"/>
            <a:ext cx="9642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Miten suhtautumisesi on muuttunut diabetekseen ja omahoitoosi  vertaisryhmän aikana?</a:t>
            </a:r>
          </a:p>
        </p:txBody>
      </p:sp>
    </p:spTree>
    <p:extLst>
      <p:ext uri="{BB962C8B-B14F-4D97-AF65-F5344CB8AC3E}">
        <p14:creationId xmlns:p14="http://schemas.microsoft.com/office/powerpoint/2010/main" val="1587415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EF33302B5538F4DA15CDBADC3121BE5" ma:contentTypeVersion="17" ma:contentTypeDescription="Luo uusi asiakirja." ma:contentTypeScope="" ma:versionID="ffe3621999637dcdcd086d9dd6aa9b9b">
  <xsd:schema xmlns:xsd="http://www.w3.org/2001/XMLSchema" xmlns:xs="http://www.w3.org/2001/XMLSchema" xmlns:p="http://schemas.microsoft.com/office/2006/metadata/properties" xmlns:ns2="e9fa5911-5461-4b94-9a6c-6b7bf4f35890" xmlns:ns3="8efd7d94-2a76-4e2d-a1f4-92279b8d235b" targetNamespace="http://schemas.microsoft.com/office/2006/metadata/properties" ma:root="true" ma:fieldsID="61afa44a48d500bd8e4b7cdf3f4a1bba" ns2:_="" ns3:_="">
    <xsd:import namespace="e9fa5911-5461-4b94-9a6c-6b7bf4f35890"/>
    <xsd:import namespace="8efd7d94-2a76-4e2d-a1f4-92279b8d23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fa5911-5461-4b94-9a6c-6b7bf4f358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752e4810-4fa3-4f0d-a0a7-03219c71d9c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fd7d94-2a76-4e2d-a1f4-92279b8d235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83e0afb-30b5-44cf-91b9-1a443c02f894}" ma:internalName="TaxCatchAll" ma:showField="CatchAllData" ma:web="8efd7d94-2a76-4e2d-a1f4-92279b8d23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9fa5911-5461-4b94-9a6c-6b7bf4f35890">
      <Terms xmlns="http://schemas.microsoft.com/office/infopath/2007/PartnerControls"/>
    </lcf76f155ced4ddcb4097134ff3c332f>
    <TaxCatchAll xmlns="8efd7d94-2a76-4e2d-a1f4-92279b8d235b" xsi:nil="true"/>
  </documentManagement>
</p:properties>
</file>

<file path=customXml/itemProps1.xml><?xml version="1.0" encoding="utf-8"?>
<ds:datastoreItem xmlns:ds="http://schemas.openxmlformats.org/officeDocument/2006/customXml" ds:itemID="{00C7F363-F958-4C68-B58D-EDDC749317B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5DAFBBF-901B-48CD-8526-F7D47CA127F6}"/>
</file>

<file path=customXml/itemProps3.xml><?xml version="1.0" encoding="utf-8"?>
<ds:datastoreItem xmlns:ds="http://schemas.openxmlformats.org/officeDocument/2006/customXml" ds:itemID="{9E2B53CD-AE3A-48E0-8BD6-D343B4C11F48}">
  <ds:schemaRefs>
    <ds:schemaRef ds:uri="http://schemas.microsoft.com/office/2006/metadata/properties"/>
    <ds:schemaRef ds:uri="http://schemas.microsoft.com/office/infopath/2007/PartnerControls"/>
    <ds:schemaRef ds:uri="e9fa5911-5461-4b94-9a6c-6b7bf4f35890"/>
    <ds:schemaRef ds:uri="8efd7d94-2a76-4e2d-a1f4-92279b8d235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73</Words>
  <Application>Microsoft Office PowerPoint</Application>
  <PresentationFormat>Laajakuva</PresentationFormat>
  <Paragraphs>7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Lotta Ypyä</dc:creator>
  <cp:lastModifiedBy>maarit heinimaki</cp:lastModifiedBy>
  <cp:revision>11</cp:revision>
  <dcterms:created xsi:type="dcterms:W3CDTF">2023-05-02T07:12:21Z</dcterms:created>
  <dcterms:modified xsi:type="dcterms:W3CDTF">2023-08-17T08:07:00Z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0x010100EEF33302B5538F4DA15CDBADC3121BE5</vt:lpwstr>
  </property>
</Properties>
</file>